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CB"/>
    <a:srgbClr val="48AC32"/>
    <a:srgbClr val="F49E0B"/>
    <a:srgbClr val="009C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83295C-8E61-7983-64A3-ED9CE3B83B48}" v="77" dt="2021-04-28T12:01:06.515"/>
    <p1510:client id="{0DD3009B-610D-2EB9-EDC5-96D2BDFAB25D}" v="41" dt="2021-03-09T09:57:35.222"/>
    <p1510:client id="{19E4AC5B-A096-C60C-F309-A2BA31CA3914}" v="14" dt="2021-05-04T15:43:07.381"/>
    <p1510:client id="{4626D784-D4B0-6FC4-F884-8E7A6B5DAFA6}" v="59" dt="2021-03-15T08:05:20.060"/>
    <p1510:client id="{D778C59F-80A4-2000-BD30-3D22E62F9948}" v="125" dt="2021-05-07T05:54:13.1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09BC-FF82-4174-9B9F-A478F2988077}" type="datetimeFigureOut">
              <a:rPr lang="de-AT" smtClean="0"/>
              <a:t>17.07.2024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2E28-C9DE-42A9-A9F3-E6916E0076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89719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09BC-FF82-4174-9B9F-A478F2988077}" type="datetimeFigureOut">
              <a:rPr lang="de-AT" smtClean="0"/>
              <a:t>17.07.2024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2E28-C9DE-42A9-A9F3-E6916E0076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99709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09BC-FF82-4174-9B9F-A478F2988077}" type="datetimeFigureOut">
              <a:rPr lang="de-AT" smtClean="0"/>
              <a:t>17.07.2024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2E28-C9DE-42A9-A9F3-E6916E0076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77521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09BC-FF82-4174-9B9F-A478F2988077}" type="datetimeFigureOut">
              <a:rPr lang="de-AT" smtClean="0"/>
              <a:t>17.07.2024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2E28-C9DE-42A9-A9F3-E6916E0076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37791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09BC-FF82-4174-9B9F-A478F2988077}" type="datetimeFigureOut">
              <a:rPr lang="de-AT" smtClean="0"/>
              <a:t>17.07.2024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2E28-C9DE-42A9-A9F3-E6916E0076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86344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09BC-FF82-4174-9B9F-A478F2988077}" type="datetimeFigureOut">
              <a:rPr lang="de-AT" smtClean="0"/>
              <a:t>17.07.2024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2E28-C9DE-42A9-A9F3-E6916E0076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9449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09BC-FF82-4174-9B9F-A478F2988077}" type="datetimeFigureOut">
              <a:rPr lang="de-AT" smtClean="0"/>
              <a:t>17.07.2024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2E28-C9DE-42A9-A9F3-E6916E0076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05540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09BC-FF82-4174-9B9F-A478F2988077}" type="datetimeFigureOut">
              <a:rPr lang="de-AT" smtClean="0"/>
              <a:t>17.07.2024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2E28-C9DE-42A9-A9F3-E6916E0076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9877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09BC-FF82-4174-9B9F-A478F2988077}" type="datetimeFigureOut">
              <a:rPr lang="de-AT" smtClean="0"/>
              <a:t>17.07.2024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2E28-C9DE-42A9-A9F3-E6916E0076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5999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09BC-FF82-4174-9B9F-A478F2988077}" type="datetimeFigureOut">
              <a:rPr lang="de-AT" smtClean="0"/>
              <a:t>17.07.2024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2E28-C9DE-42A9-A9F3-E6916E0076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57935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09BC-FF82-4174-9B9F-A478F2988077}" type="datetimeFigureOut">
              <a:rPr lang="de-AT" smtClean="0"/>
              <a:t>17.07.2024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2E28-C9DE-42A9-A9F3-E6916E0076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84374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409BC-FF82-4174-9B9F-A478F2988077}" type="datetimeFigureOut">
              <a:rPr lang="de-AT" smtClean="0"/>
              <a:t>17.07.2024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D2E28-C9DE-42A9-A9F3-E6916E0076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1609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/>
          <p:cNvSpPr/>
          <p:nvPr/>
        </p:nvSpPr>
        <p:spPr>
          <a:xfrm>
            <a:off x="173697" y="2509768"/>
            <a:ext cx="9699982" cy="2613257"/>
          </a:xfrm>
          <a:prstGeom prst="roundRect">
            <a:avLst/>
          </a:prstGeom>
          <a:solidFill>
            <a:srgbClr val="009CF2"/>
          </a:solidFill>
          <a:ln>
            <a:solidFill>
              <a:srgbClr val="48AC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rgbClr val="0070C0"/>
              </a:solidFill>
              <a:latin typeface="Arial"/>
              <a:cs typeface="Arial"/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812805" y="1040560"/>
            <a:ext cx="8414328" cy="1639100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de-AT">
              <a:latin typeface="Arial"/>
              <a:cs typeface="Arial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801" y="148492"/>
            <a:ext cx="966492" cy="1159010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1796986" y="1155774"/>
            <a:ext cx="6511636" cy="461665"/>
          </a:xfrm>
          <a:prstGeom prst="rect">
            <a:avLst/>
          </a:prstGeom>
          <a:solidFill>
            <a:schemeClr val="bg1"/>
          </a:solidFill>
          <a:ln>
            <a:solidFill>
              <a:srgbClr val="0083CB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de-AT" sz="2400" dirty="0">
                <a:solidFill>
                  <a:srgbClr val="0083CB"/>
                </a:solidFill>
                <a:latin typeface="Arial"/>
                <a:cs typeface="Arial"/>
              </a:rPr>
              <a:t>GESUNDHEITSTEAM</a:t>
            </a:r>
            <a:r>
              <a:rPr lang="de-AT" sz="2400" b="1" dirty="0">
                <a:solidFill>
                  <a:srgbClr val="0083CB"/>
                </a:solidFill>
                <a:latin typeface="Arial"/>
                <a:cs typeface="Arial"/>
              </a:rPr>
              <a:t>LEITUNG</a:t>
            </a:r>
          </a:p>
        </p:txBody>
      </p:sp>
      <p:grpSp>
        <p:nvGrpSpPr>
          <p:cNvPr id="54" name="Gruppieren 53"/>
          <p:cNvGrpSpPr/>
          <p:nvPr/>
        </p:nvGrpSpPr>
        <p:grpSpPr>
          <a:xfrm>
            <a:off x="859750" y="5362061"/>
            <a:ext cx="2224948" cy="1152505"/>
            <a:chOff x="6900583" y="4898788"/>
            <a:chExt cx="2224948" cy="1152505"/>
          </a:xfrm>
        </p:grpSpPr>
        <p:sp>
          <p:nvSpPr>
            <p:cNvPr id="9" name="Abgerundetes Rechteck 8"/>
            <p:cNvSpPr/>
            <p:nvPr/>
          </p:nvSpPr>
          <p:spPr>
            <a:xfrm>
              <a:off x="6900583" y="4898788"/>
              <a:ext cx="2224948" cy="1152505"/>
            </a:xfrm>
            <a:prstGeom prst="roundRect">
              <a:avLst/>
            </a:prstGeom>
            <a:solidFill>
              <a:srgbClr val="F49E0B"/>
            </a:solidFill>
            <a:ln>
              <a:solidFill>
                <a:srgbClr val="F49E0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>
                <a:latin typeface="Arial"/>
                <a:cs typeface="Arial"/>
              </a:endParaRPr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7158551" y="5004685"/>
              <a:ext cx="172654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de-AT" sz="1200" dirty="0" smtClean="0">
                  <a:solidFill>
                    <a:srgbClr val="F49E0B"/>
                  </a:solidFill>
                  <a:latin typeface="Arial"/>
                  <a:cs typeface="Arial"/>
                </a:rPr>
                <a:t>ARBEITSGRUPPEN</a:t>
              </a:r>
              <a:endParaRPr lang="de-AT" sz="1200" dirty="0">
                <a:solidFill>
                  <a:srgbClr val="F49E0B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6" name="Textfeld 15"/>
          <p:cNvSpPr txBox="1"/>
          <p:nvPr/>
        </p:nvSpPr>
        <p:spPr>
          <a:xfrm>
            <a:off x="932876" y="2972666"/>
            <a:ext cx="819265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AT" sz="2400">
                <a:solidFill>
                  <a:srgbClr val="0083CB"/>
                </a:solidFill>
                <a:latin typeface="Arial"/>
                <a:cs typeface="Arial"/>
              </a:rPr>
              <a:t>GESUNDHEITSTEAM</a:t>
            </a:r>
            <a:r>
              <a:rPr lang="de-AT">
                <a:solidFill>
                  <a:srgbClr val="0083CB"/>
                </a:solidFill>
                <a:latin typeface="Arial"/>
                <a:cs typeface="Arial"/>
              </a:rPr>
              <a:t>  </a:t>
            </a:r>
          </a:p>
        </p:txBody>
      </p:sp>
      <p:sp>
        <p:nvSpPr>
          <p:cNvPr id="42" name="Nach rechts gekrümmter Pfeil 41"/>
          <p:cNvSpPr/>
          <p:nvPr/>
        </p:nvSpPr>
        <p:spPr>
          <a:xfrm>
            <a:off x="208837" y="2030996"/>
            <a:ext cx="733275" cy="1219070"/>
          </a:xfrm>
          <a:prstGeom prst="curvedRightArrow">
            <a:avLst/>
          </a:prstGeom>
          <a:solidFill>
            <a:schemeClr val="bg1"/>
          </a:solidFill>
          <a:ln>
            <a:solidFill>
              <a:srgbClr val="0083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3" name="Nach rechts gekrümmter Pfeil 42"/>
          <p:cNvSpPr/>
          <p:nvPr/>
        </p:nvSpPr>
        <p:spPr>
          <a:xfrm rot="10800000">
            <a:off x="9125530" y="1900233"/>
            <a:ext cx="733275" cy="1219070"/>
          </a:xfrm>
          <a:prstGeom prst="curvedRightArrow">
            <a:avLst/>
          </a:prstGeom>
          <a:solidFill>
            <a:schemeClr val="bg1"/>
          </a:solidFill>
          <a:ln>
            <a:solidFill>
              <a:srgbClr val="0083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4" name="Pfeil nach unten 43"/>
          <p:cNvSpPr/>
          <p:nvPr/>
        </p:nvSpPr>
        <p:spPr>
          <a:xfrm>
            <a:off x="1906299" y="5029829"/>
            <a:ext cx="214464" cy="362420"/>
          </a:xfrm>
          <a:prstGeom prst="downArrow">
            <a:avLst/>
          </a:prstGeom>
          <a:solidFill>
            <a:srgbClr val="F49E0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atin typeface="Arial"/>
              <a:cs typeface="Arial"/>
            </a:endParaRPr>
          </a:p>
        </p:txBody>
      </p:sp>
      <p:sp>
        <p:nvSpPr>
          <p:cNvPr id="50" name="Flussdiagramm: Verzögerung 49"/>
          <p:cNvSpPr/>
          <p:nvPr/>
        </p:nvSpPr>
        <p:spPr>
          <a:xfrm>
            <a:off x="10142546" y="2813932"/>
            <a:ext cx="1929606" cy="1939638"/>
          </a:xfrm>
          <a:prstGeom prst="flowChartDelay">
            <a:avLst/>
          </a:prstGeom>
          <a:solidFill>
            <a:srgbClr val="48AC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>
              <a:latin typeface="Arial"/>
              <a:cs typeface="Arial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10181621" y="3111285"/>
            <a:ext cx="1577787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de-AT" sz="1050" dirty="0" smtClean="0">
                <a:solidFill>
                  <a:srgbClr val="48AC32"/>
                </a:solidFill>
                <a:latin typeface="Arial"/>
                <a:cs typeface="Arial"/>
              </a:rPr>
              <a:t>RESONANZGRUPPE</a:t>
            </a:r>
            <a:r>
              <a:rPr lang="de-AT" dirty="0">
                <a:solidFill>
                  <a:srgbClr val="0083CB"/>
                </a:solidFill>
                <a:latin typeface="Arial"/>
                <a:cs typeface="Arial"/>
              </a:rPr>
              <a:t> </a:t>
            </a:r>
          </a:p>
        </p:txBody>
      </p:sp>
      <p:grpSp>
        <p:nvGrpSpPr>
          <p:cNvPr id="59" name="Gruppieren 58"/>
          <p:cNvGrpSpPr/>
          <p:nvPr/>
        </p:nvGrpSpPr>
        <p:grpSpPr>
          <a:xfrm>
            <a:off x="4038157" y="5353928"/>
            <a:ext cx="2224948" cy="1152505"/>
            <a:chOff x="6900583" y="4898788"/>
            <a:chExt cx="2224948" cy="1152505"/>
          </a:xfrm>
        </p:grpSpPr>
        <p:sp>
          <p:nvSpPr>
            <p:cNvPr id="60" name="Abgerundetes Rechteck 59"/>
            <p:cNvSpPr/>
            <p:nvPr/>
          </p:nvSpPr>
          <p:spPr>
            <a:xfrm>
              <a:off x="6900583" y="4898788"/>
              <a:ext cx="2224948" cy="1152505"/>
            </a:xfrm>
            <a:prstGeom prst="roundRect">
              <a:avLst/>
            </a:prstGeom>
            <a:solidFill>
              <a:srgbClr val="F49E0B"/>
            </a:solidFill>
            <a:ln>
              <a:solidFill>
                <a:srgbClr val="F49E0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>
                <a:latin typeface="Arial"/>
                <a:cs typeface="Arial"/>
              </a:endParaRPr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7158551" y="5004685"/>
              <a:ext cx="172654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de-AT" sz="1200" dirty="0" smtClean="0">
                  <a:solidFill>
                    <a:srgbClr val="F49E0B"/>
                  </a:solidFill>
                  <a:latin typeface="Arial"/>
                  <a:cs typeface="Arial"/>
                </a:rPr>
                <a:t>ARBEITSGRUPPEN</a:t>
              </a:r>
              <a:endParaRPr lang="de-AT" sz="1200" dirty="0">
                <a:solidFill>
                  <a:srgbClr val="F49E0B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63" name="Gruppieren 62"/>
          <p:cNvGrpSpPr/>
          <p:nvPr/>
        </p:nvGrpSpPr>
        <p:grpSpPr>
          <a:xfrm>
            <a:off x="7117217" y="5326220"/>
            <a:ext cx="2224948" cy="1152505"/>
            <a:chOff x="6900583" y="4898788"/>
            <a:chExt cx="2224948" cy="1152505"/>
          </a:xfrm>
        </p:grpSpPr>
        <p:sp>
          <p:nvSpPr>
            <p:cNvPr id="64" name="Abgerundetes Rechteck 63"/>
            <p:cNvSpPr/>
            <p:nvPr/>
          </p:nvSpPr>
          <p:spPr>
            <a:xfrm>
              <a:off x="6900583" y="4898788"/>
              <a:ext cx="2224948" cy="1152505"/>
            </a:xfrm>
            <a:prstGeom prst="roundRect">
              <a:avLst/>
            </a:prstGeom>
            <a:solidFill>
              <a:srgbClr val="F49E0B"/>
            </a:solidFill>
            <a:ln>
              <a:solidFill>
                <a:srgbClr val="F49E0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400">
                <a:latin typeface="Arial"/>
                <a:cs typeface="Arial"/>
              </a:endParaRPr>
            </a:p>
          </p:txBody>
        </p:sp>
        <p:sp>
          <p:nvSpPr>
            <p:cNvPr id="65" name="Textfeld 64"/>
            <p:cNvSpPr txBox="1"/>
            <p:nvPr/>
          </p:nvSpPr>
          <p:spPr>
            <a:xfrm>
              <a:off x="7158551" y="5004685"/>
              <a:ext cx="172654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1200" dirty="0" smtClean="0">
                  <a:solidFill>
                    <a:srgbClr val="F49E0B"/>
                  </a:solidFill>
                  <a:latin typeface="Arial"/>
                  <a:cs typeface="Arial"/>
                </a:rPr>
                <a:t>ARBEITSGRUPPEN</a:t>
              </a:r>
              <a:endParaRPr lang="de-AT" sz="1200" dirty="0">
                <a:solidFill>
                  <a:srgbClr val="F49E0B"/>
                </a:solidFill>
                <a:latin typeface="Arial"/>
                <a:cs typeface="Arial"/>
              </a:endParaRPr>
            </a:p>
          </p:txBody>
        </p:sp>
      </p:grpSp>
      <p:sp>
        <p:nvSpPr>
          <p:cNvPr id="67" name="Pfeil nach unten 66"/>
          <p:cNvSpPr/>
          <p:nvPr/>
        </p:nvSpPr>
        <p:spPr>
          <a:xfrm>
            <a:off x="5111697" y="5019483"/>
            <a:ext cx="214464" cy="362420"/>
          </a:xfrm>
          <a:prstGeom prst="downArrow">
            <a:avLst/>
          </a:prstGeom>
          <a:solidFill>
            <a:srgbClr val="F49E0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atin typeface="Arial"/>
              <a:cs typeface="Arial"/>
            </a:endParaRPr>
          </a:p>
        </p:txBody>
      </p:sp>
      <p:sp>
        <p:nvSpPr>
          <p:cNvPr id="69" name="Pfeil nach unten 68"/>
          <p:cNvSpPr/>
          <p:nvPr/>
        </p:nvSpPr>
        <p:spPr>
          <a:xfrm>
            <a:off x="8131223" y="5016749"/>
            <a:ext cx="214464" cy="362420"/>
          </a:xfrm>
          <a:prstGeom prst="downArrow">
            <a:avLst/>
          </a:prstGeom>
          <a:solidFill>
            <a:srgbClr val="F49E0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latin typeface="Arial"/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45AF9B-3C22-42C3-8CFF-8E9334515EA1}"/>
              </a:ext>
            </a:extLst>
          </p:cNvPr>
          <p:cNvSpPr txBox="1"/>
          <p:nvPr/>
        </p:nvSpPr>
        <p:spPr>
          <a:xfrm>
            <a:off x="4054970" y="271003"/>
            <a:ext cx="6873831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083CB"/>
                </a:solidFill>
                <a:latin typeface="Arial"/>
                <a:cs typeface="Arial"/>
              </a:rPr>
              <a:t>Projekt-</a:t>
            </a:r>
            <a:r>
              <a:rPr lang="en-US" sz="2800" b="1" dirty="0" err="1">
                <a:solidFill>
                  <a:srgbClr val="0083CB"/>
                </a:solidFill>
                <a:latin typeface="Arial"/>
                <a:cs typeface="Arial"/>
              </a:rPr>
              <a:t>Organigramm</a:t>
            </a:r>
            <a:r>
              <a:rPr lang="en-US" sz="2800" b="1" dirty="0">
                <a:solidFill>
                  <a:srgbClr val="0083CB"/>
                </a:solidFill>
                <a:latin typeface="Arial"/>
                <a:cs typeface="Arial"/>
              </a:rPr>
              <a:t> </a:t>
            </a:r>
            <a:r>
              <a:rPr lang="en-US" sz="2800" b="1" dirty="0" err="1">
                <a:solidFill>
                  <a:srgbClr val="0083CB"/>
                </a:solidFill>
                <a:latin typeface="Arial"/>
                <a:cs typeface="Arial"/>
              </a:rPr>
              <a:t>Gesunde</a:t>
            </a:r>
            <a:r>
              <a:rPr lang="en-US" sz="2800" b="1" dirty="0">
                <a:solidFill>
                  <a:srgbClr val="0083CB"/>
                </a:solidFill>
                <a:latin typeface="Arial"/>
                <a:cs typeface="Arial"/>
              </a:rPr>
              <a:t> Schule</a:t>
            </a:r>
            <a:r>
              <a:rPr lang="en-US" sz="2000" dirty="0">
                <a:latin typeface="Arial"/>
                <a:cs typeface="Arial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00157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Breitbild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Tiroler Gebietskrankenkasse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Spörr Marina</dc:creator>
  <cp:lastModifiedBy>Plank Valentina</cp:lastModifiedBy>
  <cp:revision>49</cp:revision>
  <dcterms:created xsi:type="dcterms:W3CDTF">2021-03-08T10:18:50Z</dcterms:created>
  <dcterms:modified xsi:type="dcterms:W3CDTF">2024-07-17T09:31:18Z</dcterms:modified>
</cp:coreProperties>
</file>