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42808525" cy="30243463"/>
  <p:notesSz cx="6858000" cy="9144000"/>
  <p:defaultTextStyle>
    <a:defPPr>
      <a:defRPr lang="de-DE"/>
    </a:defPPr>
    <a:lvl1pPr marL="0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4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49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3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698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22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46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71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395" algn="l" defTabSz="127984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B41"/>
    <a:srgbClr val="018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1422" y="402"/>
      </p:cViewPr>
      <p:guideLst>
        <p:guide orient="horz" pos="9526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0CCA9-26DA-4291-8028-85E2DA7DF275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A634-0810-4D81-B874-7AEECBBB2C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444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1A634-0810-4D81-B874-7AEECBBB2C3A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638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0640" y="9395084"/>
            <a:ext cx="36387246" cy="648274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1279" y="17137962"/>
            <a:ext cx="29965968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1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460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1036181" y="1211148"/>
            <a:ext cx="9631918" cy="2580495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40427" y="1211148"/>
            <a:ext cx="28182279" cy="2580495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149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39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1578" y="19434233"/>
            <a:ext cx="36387246" cy="600668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81578" y="12818472"/>
            <a:ext cx="36387246" cy="6615756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7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6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6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3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850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40427" y="7056811"/>
            <a:ext cx="18907099" cy="1995928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761001" y="7056811"/>
            <a:ext cx="18907099" cy="1995928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02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8" y="6769782"/>
            <a:ext cx="18914532" cy="282132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4" indent="0">
              <a:buNone/>
              <a:defRPr sz="2800" b="1"/>
            </a:lvl2pPr>
            <a:lvl3pPr marL="1279849" indent="0">
              <a:buNone/>
              <a:defRPr sz="2500" b="1"/>
            </a:lvl3pPr>
            <a:lvl4pPr marL="1919773" indent="0">
              <a:buNone/>
              <a:defRPr sz="2200" b="1"/>
            </a:lvl4pPr>
            <a:lvl5pPr marL="2559698" indent="0">
              <a:buNone/>
              <a:defRPr sz="2200" b="1"/>
            </a:lvl5pPr>
            <a:lvl6pPr marL="3199622" indent="0">
              <a:buNone/>
              <a:defRPr sz="2200" b="1"/>
            </a:lvl6pPr>
            <a:lvl7pPr marL="3839546" indent="0">
              <a:buNone/>
              <a:defRPr sz="2200" b="1"/>
            </a:lvl7pPr>
            <a:lvl8pPr marL="4479471" indent="0">
              <a:buNone/>
              <a:defRPr sz="2200" b="1"/>
            </a:lvl8pPr>
            <a:lvl9pPr marL="511939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0428" y="9591103"/>
            <a:ext cx="18914532" cy="1742499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746142" y="6769782"/>
            <a:ext cx="18921963" cy="282132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4" indent="0">
              <a:buNone/>
              <a:defRPr sz="2800" b="1"/>
            </a:lvl2pPr>
            <a:lvl3pPr marL="1279849" indent="0">
              <a:buNone/>
              <a:defRPr sz="2500" b="1"/>
            </a:lvl3pPr>
            <a:lvl4pPr marL="1919773" indent="0">
              <a:buNone/>
              <a:defRPr sz="2200" b="1"/>
            </a:lvl4pPr>
            <a:lvl5pPr marL="2559698" indent="0">
              <a:buNone/>
              <a:defRPr sz="2200" b="1"/>
            </a:lvl5pPr>
            <a:lvl6pPr marL="3199622" indent="0">
              <a:buNone/>
              <a:defRPr sz="2200" b="1"/>
            </a:lvl6pPr>
            <a:lvl7pPr marL="3839546" indent="0">
              <a:buNone/>
              <a:defRPr sz="2200" b="1"/>
            </a:lvl7pPr>
            <a:lvl8pPr marL="4479471" indent="0">
              <a:buNone/>
              <a:defRPr sz="2200" b="1"/>
            </a:lvl8pPr>
            <a:lvl9pPr marL="511939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746142" y="9591103"/>
            <a:ext cx="18921963" cy="1742499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533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26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841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31" y="1204138"/>
            <a:ext cx="14083709" cy="512458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36945" y="1204141"/>
            <a:ext cx="23931155" cy="2581195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40431" y="6328728"/>
            <a:ext cx="14083709" cy="20687370"/>
          </a:xfrm>
        </p:spPr>
        <p:txBody>
          <a:bodyPr/>
          <a:lstStyle>
            <a:lvl1pPr marL="0" indent="0">
              <a:buNone/>
              <a:defRPr sz="2000"/>
            </a:lvl1pPr>
            <a:lvl2pPr marL="639924" indent="0">
              <a:buNone/>
              <a:defRPr sz="1700"/>
            </a:lvl2pPr>
            <a:lvl3pPr marL="1279849" indent="0">
              <a:buNone/>
              <a:defRPr sz="1400"/>
            </a:lvl3pPr>
            <a:lvl4pPr marL="1919773" indent="0">
              <a:buNone/>
              <a:defRPr sz="1300"/>
            </a:lvl4pPr>
            <a:lvl5pPr marL="2559698" indent="0">
              <a:buNone/>
              <a:defRPr sz="1300"/>
            </a:lvl5pPr>
            <a:lvl6pPr marL="3199622" indent="0">
              <a:buNone/>
              <a:defRPr sz="1300"/>
            </a:lvl6pPr>
            <a:lvl7pPr marL="3839546" indent="0">
              <a:buNone/>
              <a:defRPr sz="1300"/>
            </a:lvl7pPr>
            <a:lvl8pPr marL="4479471" indent="0">
              <a:buNone/>
              <a:defRPr sz="1300"/>
            </a:lvl8pPr>
            <a:lvl9pPr marL="511939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735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771" y="21170429"/>
            <a:ext cx="25685115" cy="2499288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0771" y="2702309"/>
            <a:ext cx="25685115" cy="18146078"/>
          </a:xfrm>
        </p:spPr>
        <p:txBody>
          <a:bodyPr/>
          <a:lstStyle>
            <a:lvl1pPr marL="0" indent="0">
              <a:buNone/>
              <a:defRPr sz="4500"/>
            </a:lvl1pPr>
            <a:lvl2pPr marL="639924" indent="0">
              <a:buNone/>
              <a:defRPr sz="3900"/>
            </a:lvl2pPr>
            <a:lvl3pPr marL="1279849" indent="0">
              <a:buNone/>
              <a:defRPr sz="3400"/>
            </a:lvl3pPr>
            <a:lvl4pPr marL="1919773" indent="0">
              <a:buNone/>
              <a:defRPr sz="2800"/>
            </a:lvl4pPr>
            <a:lvl5pPr marL="2559698" indent="0">
              <a:buNone/>
              <a:defRPr sz="2800"/>
            </a:lvl5pPr>
            <a:lvl6pPr marL="3199622" indent="0">
              <a:buNone/>
              <a:defRPr sz="2800"/>
            </a:lvl6pPr>
            <a:lvl7pPr marL="3839546" indent="0">
              <a:buNone/>
              <a:defRPr sz="2800"/>
            </a:lvl7pPr>
            <a:lvl8pPr marL="4479471" indent="0">
              <a:buNone/>
              <a:defRPr sz="2800"/>
            </a:lvl8pPr>
            <a:lvl9pPr marL="5119395" indent="0">
              <a:buNone/>
              <a:defRPr sz="28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771" y="23669717"/>
            <a:ext cx="25685115" cy="3549405"/>
          </a:xfrm>
        </p:spPr>
        <p:txBody>
          <a:bodyPr/>
          <a:lstStyle>
            <a:lvl1pPr marL="0" indent="0">
              <a:buNone/>
              <a:defRPr sz="2000"/>
            </a:lvl1pPr>
            <a:lvl2pPr marL="639924" indent="0">
              <a:buNone/>
              <a:defRPr sz="1700"/>
            </a:lvl2pPr>
            <a:lvl3pPr marL="1279849" indent="0">
              <a:buNone/>
              <a:defRPr sz="1400"/>
            </a:lvl3pPr>
            <a:lvl4pPr marL="1919773" indent="0">
              <a:buNone/>
              <a:defRPr sz="1300"/>
            </a:lvl4pPr>
            <a:lvl5pPr marL="2559698" indent="0">
              <a:buNone/>
              <a:defRPr sz="1300"/>
            </a:lvl5pPr>
            <a:lvl6pPr marL="3199622" indent="0">
              <a:buNone/>
              <a:defRPr sz="1300"/>
            </a:lvl6pPr>
            <a:lvl7pPr marL="3839546" indent="0">
              <a:buNone/>
              <a:defRPr sz="1300"/>
            </a:lvl7pPr>
            <a:lvl8pPr marL="4479471" indent="0">
              <a:buNone/>
              <a:defRPr sz="1300"/>
            </a:lvl8pPr>
            <a:lvl9pPr marL="511939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31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40427" y="1211140"/>
            <a:ext cx="38527673" cy="5040577"/>
          </a:xfrm>
          <a:prstGeom prst="rect">
            <a:avLst/>
          </a:prstGeom>
        </p:spPr>
        <p:txBody>
          <a:bodyPr vert="horz" lIns="127985" tIns="63992" rIns="127985" bIns="6399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7" y="7056811"/>
            <a:ext cx="38527673" cy="19959287"/>
          </a:xfrm>
          <a:prstGeom prst="rect">
            <a:avLst/>
          </a:prstGeom>
        </p:spPr>
        <p:txBody>
          <a:bodyPr vert="horz" lIns="127985" tIns="63992" rIns="127985" bIns="63992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40426" y="28031218"/>
            <a:ext cx="9988656" cy="1610184"/>
          </a:xfrm>
          <a:prstGeom prst="rect">
            <a:avLst/>
          </a:prstGeom>
        </p:spPr>
        <p:txBody>
          <a:bodyPr vert="horz" lIns="127985" tIns="63992" rIns="127985" bIns="6399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41C8E-D30B-4288-AF52-895ADB9E8E41}" type="datetimeFigureOut">
              <a:rPr lang="de-AT" smtClean="0"/>
              <a:t>28.10.2021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626247" y="28031218"/>
            <a:ext cx="13556033" cy="1610184"/>
          </a:xfrm>
          <a:prstGeom prst="rect">
            <a:avLst/>
          </a:prstGeom>
        </p:spPr>
        <p:txBody>
          <a:bodyPr vert="horz" lIns="127985" tIns="63992" rIns="127985" bIns="6399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9443" y="28031218"/>
            <a:ext cx="9988656" cy="1610184"/>
          </a:xfrm>
          <a:prstGeom prst="rect">
            <a:avLst/>
          </a:prstGeom>
        </p:spPr>
        <p:txBody>
          <a:bodyPr vert="horz" lIns="127985" tIns="63992" rIns="127985" bIns="6399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6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849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43" indent="-479943" algn="l" defTabSz="1279849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77" indent="-399953" algn="l" defTabSz="1279849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11" indent="-319962" algn="l" defTabSz="1279849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35" indent="-319962" algn="l" defTabSz="12798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60" indent="-319962" algn="l" defTabSz="1279849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84" indent="-319962" algn="l" defTabSz="12798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09" indent="-319962" algn="l" defTabSz="12798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33" indent="-319962" algn="l" defTabSz="12798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57" indent="-319962" algn="l" defTabSz="12798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4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49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3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698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22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46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71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395" algn="l" defTabSz="127984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31198" y="1440211"/>
            <a:ext cx="20916156" cy="2092772"/>
          </a:xfrm>
        </p:spPr>
        <p:txBody>
          <a:bodyPr>
            <a:normAutofit/>
          </a:bodyPr>
          <a:lstStyle/>
          <a:p>
            <a:r>
              <a:rPr lang="de-AT" sz="10800" b="1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Ziele- </a:t>
            </a:r>
            <a:r>
              <a:rPr lang="de-AT" sz="10800" b="1" dirty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AT" sz="10800" b="1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Maßnahmenplanung </a:t>
            </a:r>
            <a:endParaRPr lang="de-AT" sz="6000" dirty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55384"/>
              </p:ext>
            </p:extLst>
          </p:nvPr>
        </p:nvGraphicFramePr>
        <p:xfrm>
          <a:off x="665958" y="8064799"/>
          <a:ext cx="41476608" cy="216025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6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404882997"/>
                    </a:ext>
                  </a:extLst>
                </a:gridCol>
                <a:gridCol w="10153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7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1450">
                <a:tc>
                  <a:txBody>
                    <a:bodyPr/>
                    <a:lstStyle/>
                    <a:p>
                      <a:pPr algn="l"/>
                      <a:endParaRPr lang="de-AT" sz="4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</a:t>
                      </a:r>
                      <a:r>
                        <a:rPr lang="de-AT" sz="47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wird erreicht?</a:t>
                      </a:r>
                      <a:endParaRPr lang="de-AT" sz="4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Bis wann?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Wie wird die Zielerreichung überprüft? (Evaluation)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Gütesiegel</a:t>
                      </a:r>
                      <a:b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Kriterien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Maßnahmenpaket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511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1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655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2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r>
                        <a:rPr lang="de-AT" sz="4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0636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3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8748">
                <a:tc>
                  <a:txBody>
                    <a:bodyPr/>
                    <a:lstStyle/>
                    <a:p>
                      <a:pPr marL="0" marR="0" indent="0" algn="ctr" defTabSz="417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4</a:t>
                      </a: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G:\Projekte\SSS\GÜTESIEGEL\Logos\TGKK_GesundeSchule_Logo_Guetesiege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046" y="1853457"/>
            <a:ext cx="3267686" cy="369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7174014" y="6780997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Zielpyramide</a:t>
            </a:r>
            <a:endParaRPr lang="de-AT" sz="4000" dirty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679864" y="3926226"/>
            <a:ext cx="25418824" cy="2554545"/>
          </a:xfrm>
          <a:prstGeom prst="rect">
            <a:avLst/>
          </a:prstGeom>
          <a:noFill/>
          <a:ln w="19050">
            <a:solidFill>
              <a:srgbClr val="0187CA"/>
            </a:solidFill>
          </a:ln>
        </p:spPr>
        <p:txBody>
          <a:bodyPr wrap="square" rtlCol="0">
            <a:spAutoFit/>
          </a:bodyPr>
          <a:lstStyle/>
          <a:p>
            <a:endParaRPr lang="de-AT" sz="4400" dirty="0" smtClean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7200" dirty="0" err="1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MottoZiel</a:t>
            </a:r>
            <a:r>
              <a:rPr lang="de-AT" sz="7200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AT" sz="4400" dirty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30992" y="6611395"/>
            <a:ext cx="7395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Schule:________________</a:t>
            </a:r>
            <a:endParaRPr lang="de-AT" sz="4000" dirty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0" b="4428"/>
          <a:stretch/>
        </p:blipFill>
        <p:spPr>
          <a:xfrm>
            <a:off x="34844943" y="463783"/>
            <a:ext cx="7754486" cy="616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1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9666958" y="1368203"/>
            <a:ext cx="23546616" cy="2520289"/>
          </a:xfrm>
          <a:prstGeom prst="rect">
            <a:avLst/>
          </a:prstGeom>
        </p:spPr>
        <p:txBody>
          <a:bodyPr vert="horz" lIns="127985" tIns="63992" rIns="127985" bIns="63992" rtlCol="0" anchor="ctr">
            <a:normAutofit/>
          </a:bodyPr>
          <a:lstStyle>
            <a:lvl1pPr algn="ctr" defTabSz="1279849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0800" b="1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Detailplanung zu den Maßnahmen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12964"/>
              </p:ext>
            </p:extLst>
          </p:nvPr>
        </p:nvGraphicFramePr>
        <p:xfrm>
          <a:off x="822673" y="8427347"/>
          <a:ext cx="41175877" cy="2124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2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8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5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9423">
                <a:tc>
                  <a:txBody>
                    <a:bodyPr/>
                    <a:lstStyle/>
                    <a:p>
                      <a:pPr algn="l"/>
                      <a:endParaRPr lang="de-AT" sz="4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Maßnahme</a:t>
                      </a:r>
                      <a:endParaRPr lang="de-AT" sz="4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 genau? (Beschreibung der Maßnahme)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Wer?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Bis wann?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Ressourcen und Anmerkungen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erledigt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A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105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047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1047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170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1200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  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2">
                <a:tc>
                  <a:txBody>
                    <a:bodyPr/>
                    <a:lstStyle/>
                    <a:p>
                      <a:pPr marL="0" algn="ctr" defTabSz="4174327" rtl="0" eaLnBrk="1" latinLnBrk="0" hangingPunct="1"/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2">
                <a:tc>
                  <a:txBody>
                    <a:bodyPr/>
                    <a:lstStyle/>
                    <a:p>
                      <a:pPr marL="0" marR="0" indent="0" algn="ctr" defTabSz="417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  <a:endParaRPr lang="de-AT" sz="47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2">
                <a:tc>
                  <a:txBody>
                    <a:bodyPr/>
                    <a:lstStyle/>
                    <a:p>
                      <a:pPr marL="0" marR="0" indent="0" algn="ctr" defTabSz="417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252">
                <a:tc>
                  <a:txBody>
                    <a:bodyPr/>
                    <a:lstStyle/>
                    <a:p>
                      <a:pPr marL="0" marR="0" indent="0" algn="ctr" defTabSz="41743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47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Ziel ..</a:t>
                      </a: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174327" rtl="0" eaLnBrk="1" latinLnBrk="0" hangingPunct="1"/>
                      <a:endParaRPr lang="de-AT" sz="4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22492" y="6865199"/>
            <a:ext cx="7395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Schule:________________</a:t>
            </a:r>
            <a:endParaRPr lang="de-AT" sz="4000" dirty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G:\Projekte\SSS\GÜTESIEGEL\Logos\TGKK_GesundeSchule_Logo_Guetesieg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046" y="1925465"/>
            <a:ext cx="3267686" cy="369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37174014" y="6997021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Zielpyramide</a:t>
            </a:r>
            <a:endParaRPr lang="de-AT" sz="4000" dirty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701199" y="4358274"/>
            <a:ext cx="25418824" cy="2554545"/>
          </a:xfrm>
          <a:prstGeom prst="rect">
            <a:avLst/>
          </a:prstGeom>
          <a:noFill/>
          <a:ln w="19050">
            <a:solidFill>
              <a:srgbClr val="0187CA"/>
            </a:solidFill>
          </a:ln>
        </p:spPr>
        <p:txBody>
          <a:bodyPr wrap="square" rtlCol="0">
            <a:spAutoFit/>
          </a:bodyPr>
          <a:lstStyle/>
          <a:p>
            <a:endParaRPr lang="de-AT" sz="4400" dirty="0" smtClean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7200" dirty="0" err="1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MottoZiel</a:t>
            </a:r>
            <a:r>
              <a:rPr lang="de-AT" sz="7200" dirty="0" smtClean="0">
                <a:solidFill>
                  <a:srgbClr val="0187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AT" sz="4400" dirty="0">
              <a:solidFill>
                <a:srgbClr val="0187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0" b="4428"/>
          <a:stretch/>
        </p:blipFill>
        <p:spPr>
          <a:xfrm>
            <a:off x="34844943" y="463783"/>
            <a:ext cx="7754486" cy="616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111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Benutzerdefiniert</PresentationFormat>
  <Paragraphs>36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Ziele- und Maßnahmenplanung </vt:lpstr>
      <vt:lpstr>PowerPoint-Präsentation</vt:lpstr>
    </vt:vector>
  </TitlesOfParts>
  <Company>TGKK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Partizipation</dc:title>
  <dc:creator>Wittmann Katrin</dc:creator>
  <cp:lastModifiedBy>Müller Miriam</cp:lastModifiedBy>
  <cp:revision>37</cp:revision>
  <dcterms:created xsi:type="dcterms:W3CDTF">2015-10-06T09:04:48Z</dcterms:created>
  <dcterms:modified xsi:type="dcterms:W3CDTF">2021-10-28T09:55:28Z</dcterms:modified>
</cp:coreProperties>
</file>