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</p:sldIdLst>
  <p:sldSz cx="30275212" cy="21383625"/>
  <p:notesSz cx="6858000" cy="9144000"/>
  <p:custDataLst>
    <p:tags r:id="rId5"/>
  </p:custDataLst>
  <p:defaultTextStyle>
    <a:defPPr>
      <a:defRPr lang="de-DE"/>
    </a:defPPr>
    <a:lvl1pPr marL="0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1pPr>
    <a:lvl2pPr marL="452490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2pPr>
    <a:lvl3pPr marL="904981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3pPr>
    <a:lvl4pPr marL="1357471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4pPr>
    <a:lvl5pPr marL="1809962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5pPr>
    <a:lvl6pPr marL="2262453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6pPr>
    <a:lvl7pPr marL="2714943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7pPr>
    <a:lvl8pPr marL="3167434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8pPr>
    <a:lvl9pPr marL="3619924" algn="l" defTabSz="904981" rtl="0" eaLnBrk="1" latinLnBrk="0" hangingPunct="1">
      <a:defRPr sz="176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fill>
          <a:solidFill>
            <a:schemeClr val="accent6">
              <a:tint val="40000"/>
            </a:schemeClr>
          </a:solidFill>
        </a:fill>
      </a:tcStyle>
    </a:band1H>
    <a:band1V>
      <a:tcStyle>
        <a:fill>
          <a:solidFill>
            <a:schemeClr val="accent6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1122" y="90"/>
      </p:cViewPr>
      <p:guideLst>
        <p:guide orient="horz" pos="6735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0CCA9-26DA-4291-8028-85E2DA7DF275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4600" y="1143000"/>
            <a:ext cx="4368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1A634-0810-4D81-B874-7AEECBBB2C3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44445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1pPr>
    <a:lvl2pPr marL="323286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2pPr>
    <a:lvl3pPr marL="646572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3pPr>
    <a:lvl4pPr marL="969858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4pPr>
    <a:lvl5pPr marL="1293144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5pPr>
    <a:lvl6pPr marL="1616431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6pPr>
    <a:lvl7pPr marL="1939717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7pPr>
    <a:lvl8pPr marL="2263003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8pPr>
    <a:lvl9pPr marL="2586289" algn="l" defTabSz="646572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1A634-0810-4D81-B874-7AEECBBB2C3A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0638050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641" y="6642790"/>
            <a:ext cx="25733932" cy="458361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282" y="12117388"/>
            <a:ext cx="21192649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0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2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4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69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1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3310751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460292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49530" y="856342"/>
            <a:ext cx="6811923" cy="1824537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3761" y="856342"/>
            <a:ext cx="19931182" cy="18245379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149844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395330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533" y="13740964"/>
            <a:ext cx="25733932" cy="4247026"/>
          </a:xfrm>
        </p:spPr>
        <p:txBody>
          <a:bodyPr anchor="t"/>
          <a:lstStyle>
            <a:lvl1pPr algn="l">
              <a:defRPr sz="3959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533" y="9063294"/>
            <a:ext cx="25733932" cy="4677667"/>
          </a:xfrm>
        </p:spPr>
        <p:txBody>
          <a:bodyPr anchor="b"/>
          <a:lstStyle>
            <a:lvl1pPr marL="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1pPr>
            <a:lvl2pPr marL="452426" indent="0">
              <a:buNone/>
              <a:defRPr sz="1768">
                <a:solidFill>
                  <a:schemeClr val="tx1">
                    <a:tint val="75000"/>
                  </a:schemeClr>
                </a:solidFill>
              </a:defRPr>
            </a:lvl2pPr>
            <a:lvl3pPr marL="904853" indent="0">
              <a:buNone/>
              <a:defRPr sz="1555">
                <a:solidFill>
                  <a:schemeClr val="tx1">
                    <a:tint val="75000"/>
                  </a:schemeClr>
                </a:solidFill>
              </a:defRPr>
            </a:lvl3pPr>
            <a:lvl4pPr marL="135728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09706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262133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145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166986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1941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8850872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3761" y="4989515"/>
            <a:ext cx="13371553" cy="14112204"/>
          </a:xfrm>
        </p:spPr>
        <p:txBody>
          <a:bodyPr/>
          <a:lstStyle>
            <a:lvl1pPr>
              <a:defRPr sz="2757"/>
            </a:lvl1pPr>
            <a:lvl2pPr>
              <a:defRPr sz="2404"/>
            </a:lvl2pPr>
            <a:lvl3pPr>
              <a:defRPr sz="1980"/>
            </a:lvl3pPr>
            <a:lvl4pPr>
              <a:defRPr sz="1768"/>
            </a:lvl4pPr>
            <a:lvl5pPr>
              <a:defRPr sz="1768"/>
            </a:lvl5pPr>
            <a:lvl6pPr>
              <a:defRPr sz="1768"/>
            </a:lvl6pPr>
            <a:lvl7pPr>
              <a:defRPr sz="1768"/>
            </a:lvl7pPr>
            <a:lvl8pPr>
              <a:defRPr sz="1768"/>
            </a:lvl8pPr>
            <a:lvl9pPr>
              <a:defRPr sz="1768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389901" y="4989515"/>
            <a:ext cx="13371553" cy="14112204"/>
          </a:xfrm>
        </p:spPr>
        <p:txBody>
          <a:bodyPr/>
          <a:lstStyle>
            <a:lvl1pPr>
              <a:defRPr sz="2757"/>
            </a:lvl1pPr>
            <a:lvl2pPr>
              <a:defRPr sz="2404"/>
            </a:lvl2pPr>
            <a:lvl3pPr>
              <a:defRPr sz="1980"/>
            </a:lvl3pPr>
            <a:lvl4pPr>
              <a:defRPr sz="1768"/>
            </a:lvl4pPr>
            <a:lvl5pPr>
              <a:defRPr sz="1768"/>
            </a:lvl5pPr>
            <a:lvl6pPr>
              <a:defRPr sz="1768"/>
            </a:lvl6pPr>
            <a:lvl7pPr>
              <a:defRPr sz="1768"/>
            </a:lvl7pPr>
            <a:lvl8pPr>
              <a:defRPr sz="1768"/>
            </a:lvl8pPr>
            <a:lvl9pPr>
              <a:defRPr sz="1768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1302020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762" y="4786571"/>
            <a:ext cx="13376810" cy="1994814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2426" indent="0">
              <a:buNone/>
              <a:defRPr sz="1980" b="1"/>
            </a:lvl2pPr>
            <a:lvl3pPr marL="904853" indent="0">
              <a:buNone/>
              <a:defRPr sz="1768" b="1"/>
            </a:lvl3pPr>
            <a:lvl4pPr marL="1357280" indent="0">
              <a:buNone/>
              <a:defRPr sz="1555" b="1"/>
            </a:lvl4pPr>
            <a:lvl5pPr marL="1809706" indent="0">
              <a:buNone/>
              <a:defRPr sz="1555" b="1"/>
            </a:lvl5pPr>
            <a:lvl6pPr marL="2262133" indent="0">
              <a:buNone/>
              <a:defRPr sz="1555" b="1"/>
            </a:lvl6pPr>
            <a:lvl7pPr marL="2714559" indent="0">
              <a:buNone/>
              <a:defRPr sz="1555" b="1"/>
            </a:lvl7pPr>
            <a:lvl8pPr marL="3166986" indent="0">
              <a:buNone/>
              <a:defRPr sz="1555" b="1"/>
            </a:lvl8pPr>
            <a:lvl9pPr marL="3619412" indent="0">
              <a:buNone/>
              <a:defRPr sz="1555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762" y="6781385"/>
            <a:ext cx="13376810" cy="12320335"/>
          </a:xfrm>
        </p:spPr>
        <p:txBody>
          <a:bodyPr/>
          <a:lstStyle>
            <a:lvl1pPr>
              <a:defRPr sz="2404"/>
            </a:lvl1pPr>
            <a:lvl2pPr>
              <a:defRPr sz="1980"/>
            </a:lvl2pPr>
            <a:lvl3pPr>
              <a:defRPr sz="1768"/>
            </a:lvl3pPr>
            <a:lvl4pPr>
              <a:defRPr sz="1555"/>
            </a:lvl4pPr>
            <a:lvl5pPr>
              <a:defRPr sz="1555"/>
            </a:lvl5pPr>
            <a:lvl6pPr>
              <a:defRPr sz="1555"/>
            </a:lvl6pPr>
            <a:lvl7pPr>
              <a:defRPr sz="1555"/>
            </a:lvl7pPr>
            <a:lvl8pPr>
              <a:defRPr sz="1555"/>
            </a:lvl8pPr>
            <a:lvl9pPr>
              <a:defRPr sz="155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79391" y="4786571"/>
            <a:ext cx="13382065" cy="1994814"/>
          </a:xfrm>
        </p:spPr>
        <p:txBody>
          <a:bodyPr anchor="b"/>
          <a:lstStyle>
            <a:lvl1pPr marL="0" indent="0">
              <a:buNone/>
              <a:defRPr sz="2404" b="1"/>
            </a:lvl1pPr>
            <a:lvl2pPr marL="452426" indent="0">
              <a:buNone/>
              <a:defRPr sz="1980" b="1"/>
            </a:lvl2pPr>
            <a:lvl3pPr marL="904853" indent="0">
              <a:buNone/>
              <a:defRPr sz="1768" b="1"/>
            </a:lvl3pPr>
            <a:lvl4pPr marL="1357280" indent="0">
              <a:buNone/>
              <a:defRPr sz="1555" b="1"/>
            </a:lvl4pPr>
            <a:lvl5pPr marL="1809706" indent="0">
              <a:buNone/>
              <a:defRPr sz="1555" b="1"/>
            </a:lvl5pPr>
            <a:lvl6pPr marL="2262133" indent="0">
              <a:buNone/>
              <a:defRPr sz="1555" b="1"/>
            </a:lvl6pPr>
            <a:lvl7pPr marL="2714559" indent="0">
              <a:buNone/>
              <a:defRPr sz="1555" b="1"/>
            </a:lvl7pPr>
            <a:lvl8pPr marL="3166986" indent="0">
              <a:buNone/>
              <a:defRPr sz="1555" b="1"/>
            </a:lvl8pPr>
            <a:lvl9pPr marL="3619412" indent="0">
              <a:buNone/>
              <a:defRPr sz="1555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79391" y="6781385"/>
            <a:ext cx="13382065" cy="12320335"/>
          </a:xfrm>
        </p:spPr>
        <p:txBody>
          <a:bodyPr/>
          <a:lstStyle>
            <a:lvl1pPr>
              <a:defRPr sz="2404"/>
            </a:lvl1pPr>
            <a:lvl2pPr>
              <a:defRPr sz="1980"/>
            </a:lvl2pPr>
            <a:lvl3pPr>
              <a:defRPr sz="1768"/>
            </a:lvl3pPr>
            <a:lvl4pPr>
              <a:defRPr sz="1555"/>
            </a:lvl4pPr>
            <a:lvl5pPr>
              <a:defRPr sz="1555"/>
            </a:lvl5pPr>
            <a:lvl6pPr>
              <a:defRPr sz="1555"/>
            </a:lvl6pPr>
            <a:lvl7pPr>
              <a:defRPr sz="1555"/>
            </a:lvl7pPr>
            <a:lvl8pPr>
              <a:defRPr sz="1555"/>
            </a:lvl8pPr>
            <a:lvl9pPr>
              <a:defRPr sz="1555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533445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3326580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28418058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764" y="851385"/>
            <a:ext cx="9960336" cy="3623337"/>
          </a:xfrm>
        </p:spPr>
        <p:txBody>
          <a:bodyPr anchor="b"/>
          <a:lstStyle>
            <a:lvl1pPr algn="l">
              <a:defRPr sz="198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6768" y="851388"/>
            <a:ext cx="16924685" cy="18250331"/>
          </a:xfrm>
        </p:spPr>
        <p:txBody>
          <a:bodyPr/>
          <a:lstStyle>
            <a:lvl1pPr>
              <a:defRPr sz="3182"/>
            </a:lvl1pPr>
            <a:lvl2pPr>
              <a:defRPr sz="2757"/>
            </a:lvl2pPr>
            <a:lvl3pPr>
              <a:defRPr sz="2404"/>
            </a:lvl3pPr>
            <a:lvl4pPr>
              <a:defRPr sz="1980"/>
            </a:lvl4pPr>
            <a:lvl5pPr>
              <a:defRPr sz="1980"/>
            </a:lvl5pPr>
            <a:lvl6pPr>
              <a:defRPr sz="1980"/>
            </a:lvl6pPr>
            <a:lvl7pPr>
              <a:defRPr sz="1980"/>
            </a:lvl7pPr>
            <a:lvl8pPr>
              <a:defRPr sz="1980"/>
            </a:lvl8pPr>
            <a:lvl9pPr>
              <a:defRPr sz="198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3764" y="4474724"/>
            <a:ext cx="9960336" cy="14626994"/>
          </a:xfrm>
        </p:spPr>
        <p:txBody>
          <a:bodyPr/>
          <a:lstStyle>
            <a:lvl1pPr marL="0" indent="0">
              <a:buNone/>
              <a:defRPr sz="1414"/>
            </a:lvl1pPr>
            <a:lvl2pPr marL="452426" indent="0">
              <a:buNone/>
              <a:defRPr sz="1202"/>
            </a:lvl2pPr>
            <a:lvl3pPr marL="904853" indent="0">
              <a:buNone/>
              <a:defRPr sz="990"/>
            </a:lvl3pPr>
            <a:lvl4pPr marL="1357280" indent="0">
              <a:buNone/>
              <a:defRPr sz="919"/>
            </a:lvl4pPr>
            <a:lvl5pPr marL="1809706" indent="0">
              <a:buNone/>
              <a:defRPr sz="919"/>
            </a:lvl5pPr>
            <a:lvl6pPr marL="2262133" indent="0">
              <a:buNone/>
              <a:defRPr sz="919"/>
            </a:lvl6pPr>
            <a:lvl7pPr marL="2714559" indent="0">
              <a:buNone/>
              <a:defRPr sz="919"/>
            </a:lvl7pPr>
            <a:lvl8pPr marL="3166986" indent="0">
              <a:buNone/>
              <a:defRPr sz="919"/>
            </a:lvl8pPr>
            <a:lvl9pPr marL="3619412" indent="0">
              <a:buNone/>
              <a:defRPr sz="91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3735998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4154" y="14968541"/>
            <a:ext cx="18165128" cy="1767120"/>
          </a:xfrm>
        </p:spPr>
        <p:txBody>
          <a:bodyPr anchor="b"/>
          <a:lstStyle>
            <a:lvl1pPr algn="l">
              <a:defRPr sz="198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4154" y="1910666"/>
            <a:ext cx="18165128" cy="12830175"/>
          </a:xfrm>
        </p:spPr>
        <p:txBody>
          <a:bodyPr/>
          <a:lstStyle>
            <a:lvl1pPr marL="0" indent="0">
              <a:buNone/>
              <a:defRPr sz="3182"/>
            </a:lvl1pPr>
            <a:lvl2pPr marL="452426" indent="0">
              <a:buNone/>
              <a:defRPr sz="2757"/>
            </a:lvl2pPr>
            <a:lvl3pPr marL="904853" indent="0">
              <a:buNone/>
              <a:defRPr sz="2404"/>
            </a:lvl3pPr>
            <a:lvl4pPr marL="1357280" indent="0">
              <a:buNone/>
              <a:defRPr sz="1980"/>
            </a:lvl4pPr>
            <a:lvl5pPr marL="1809706" indent="0">
              <a:buNone/>
              <a:defRPr sz="1980"/>
            </a:lvl5pPr>
            <a:lvl6pPr marL="2262133" indent="0">
              <a:buNone/>
              <a:defRPr sz="1980"/>
            </a:lvl6pPr>
            <a:lvl7pPr marL="2714559" indent="0">
              <a:buNone/>
              <a:defRPr sz="1980"/>
            </a:lvl7pPr>
            <a:lvl8pPr marL="3166986" indent="0">
              <a:buNone/>
              <a:defRPr sz="1980"/>
            </a:lvl8pPr>
            <a:lvl9pPr marL="3619412" indent="0">
              <a:buNone/>
              <a:defRPr sz="198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4154" y="16735662"/>
            <a:ext cx="18165128" cy="2509605"/>
          </a:xfrm>
        </p:spPr>
        <p:txBody>
          <a:bodyPr/>
          <a:lstStyle>
            <a:lvl1pPr marL="0" indent="0">
              <a:buNone/>
              <a:defRPr sz="1414"/>
            </a:lvl1pPr>
            <a:lvl2pPr marL="452426" indent="0">
              <a:buNone/>
              <a:defRPr sz="1202"/>
            </a:lvl2pPr>
            <a:lvl3pPr marL="904853" indent="0">
              <a:buNone/>
              <a:defRPr sz="990"/>
            </a:lvl3pPr>
            <a:lvl4pPr marL="1357280" indent="0">
              <a:buNone/>
              <a:defRPr sz="919"/>
            </a:lvl4pPr>
            <a:lvl5pPr marL="1809706" indent="0">
              <a:buNone/>
              <a:defRPr sz="919"/>
            </a:lvl5pPr>
            <a:lvl6pPr marL="2262133" indent="0">
              <a:buNone/>
              <a:defRPr sz="919"/>
            </a:lvl6pPr>
            <a:lvl7pPr marL="2714559" indent="0">
              <a:buNone/>
              <a:defRPr sz="919"/>
            </a:lvl7pPr>
            <a:lvl8pPr marL="3166986" indent="0">
              <a:buNone/>
              <a:defRPr sz="919"/>
            </a:lvl8pPr>
            <a:lvl9pPr marL="3619412" indent="0">
              <a:buNone/>
              <a:defRPr sz="919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33319448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762" y="856336"/>
            <a:ext cx="27247692" cy="3563937"/>
          </a:xfrm>
          <a:prstGeom prst="rect">
            <a:avLst/>
          </a:prstGeom>
        </p:spPr>
        <p:txBody>
          <a:bodyPr vert="horz" lIns="127985" tIns="63992" rIns="127985" bIns="63992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762" y="4989515"/>
            <a:ext cx="27247692" cy="14112204"/>
          </a:xfrm>
          <a:prstGeom prst="rect">
            <a:avLst/>
          </a:prstGeom>
        </p:spPr>
        <p:txBody>
          <a:bodyPr vert="horz" lIns="127985" tIns="63992" rIns="127985" bIns="63992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761" y="19819458"/>
            <a:ext cx="7064216" cy="1138480"/>
          </a:xfrm>
          <a:prstGeom prst="rect">
            <a:avLst/>
          </a:prstGeom>
        </p:spPr>
        <p:txBody>
          <a:bodyPr vert="horz" lIns="127985" tIns="63992" rIns="127985" bIns="63992" rtlCol="0" anchor="ctr"/>
          <a:lstStyle>
            <a:lvl1pPr algn="l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1C8E-D30B-4288-AF52-895ADB9E8E41}" type="datetimeFigureOut">
              <a:rPr lang="de-AT" smtClean="0"/>
              <a:t>21.10.2025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4032" y="19819458"/>
            <a:ext cx="9587151" cy="1138480"/>
          </a:xfrm>
          <a:prstGeom prst="rect">
            <a:avLst/>
          </a:prstGeom>
        </p:spPr>
        <p:txBody>
          <a:bodyPr vert="horz" lIns="127985" tIns="63992" rIns="127985" bIns="63992" rtlCol="0" anchor="ctr"/>
          <a:lstStyle>
            <a:lvl1pPr algn="ct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697235" y="19819458"/>
            <a:ext cx="7064216" cy="1138480"/>
          </a:xfrm>
          <a:prstGeom prst="rect">
            <a:avLst/>
          </a:prstGeom>
        </p:spPr>
        <p:txBody>
          <a:bodyPr vert="horz" lIns="127985" tIns="63992" rIns="127985" bIns="63992" rtlCol="0" anchor="ctr"/>
          <a:lstStyle>
            <a:lvl1pPr algn="r">
              <a:defRPr sz="120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1DCF2-D2E7-435C-A29F-C3B7589DC8C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16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04853" rtl="0" eaLnBrk="1" latinLnBrk="0" hangingPunct="1">
        <a:spcBef>
          <a:spcPct val="0"/>
        </a:spcBef>
        <a:buNone/>
        <a:defRPr sz="43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320" indent="-339320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3182" kern="1200">
          <a:solidFill>
            <a:schemeClr val="tx1"/>
          </a:solidFill>
          <a:latin typeface="+mn-lt"/>
          <a:ea typeface="+mn-ea"/>
          <a:cs typeface="+mn-cs"/>
        </a:defRPr>
      </a:lvl1pPr>
      <a:lvl2pPr marL="735193" indent="-282767" algn="l" defTabSz="904853" rtl="0" eaLnBrk="1" latinLnBrk="0" hangingPunct="1">
        <a:spcBef>
          <a:spcPct val="20000"/>
        </a:spcBef>
        <a:buFont typeface="Arial" panose="020b0604020202020204" pitchFamily="34" charset="0"/>
        <a:buChar char="–"/>
        <a:defRPr sz="2757" kern="1200">
          <a:solidFill>
            <a:schemeClr val="tx1"/>
          </a:solidFill>
          <a:latin typeface="+mn-lt"/>
          <a:ea typeface="+mn-ea"/>
          <a:cs typeface="+mn-cs"/>
        </a:defRPr>
      </a:lvl2pPr>
      <a:lvl3pPr marL="1131066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4" kern="1200">
          <a:solidFill>
            <a:schemeClr val="tx1"/>
          </a:solidFill>
          <a:latin typeface="+mn-lt"/>
          <a:ea typeface="+mn-ea"/>
          <a:cs typeface="+mn-cs"/>
        </a:defRPr>
      </a:lvl3pPr>
      <a:lvl4pPr marL="1583493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–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35920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»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488346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2940773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393199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3845625" indent="-226213" algn="l" defTabSz="904853" rtl="0" eaLnBrk="1" latinLnBrk="0" hangingPunct="1">
        <a:spcBef>
          <a:spcPct val="2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1pPr>
      <a:lvl2pPr marL="452426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2pPr>
      <a:lvl3pPr marL="904853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3pPr>
      <a:lvl4pPr marL="1357280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4pPr>
      <a:lvl5pPr marL="1809706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5pPr>
      <a:lvl6pPr marL="2262133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6pPr>
      <a:lvl7pPr marL="2714559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7pPr>
      <a:lvl8pPr marL="3166986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8pPr>
      <a:lvl9pPr marL="3619412" algn="l" defTabSz="904853" rtl="0" eaLnBrk="1" latinLnBrk="0" hangingPunct="1">
        <a:defRPr sz="17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.jpeg" /><Relationship Id="rId4" Type="http://schemas.openxmlformats.org/officeDocument/2006/relationships/image" Target="../media/image2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1.jpeg" /><Relationship Id="rId3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32631" y="1018300"/>
            <a:ext cx="14788758" cy="1479693"/>
          </a:xfrm>
        </p:spPr>
        <p:txBody>
          <a:bodyPr>
            <a:normAutofit/>
          </a:bodyPr>
          <a:lstStyle/>
          <a:p>
            <a:r>
              <a:rPr lang="de-AT" sz="7636" b="1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Ziele- und Maßnahmenplanung </a:t>
            </a:r>
            <a:endParaRPr lang="de-AT" sz="4242">
              <a:solidFill>
                <a:srgbClr val="0187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40472"/>
              </p:ext>
            </p:extLst>
          </p:nvPr>
        </p:nvGraphicFramePr>
        <p:xfrm>
          <a:off x="474597" y="5702212"/>
          <a:ext cx="29208623" cy="152740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75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1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2871">
                  <a:extLst>
                    <a:ext uri="{9D8B030D-6E8A-4147-A177-3AD203B41FA5}">
                      <a16:colId xmlns:a16="http://schemas.microsoft.com/office/drawing/2014/main" val="404882997"/>
                    </a:ext>
                  </a:extLst>
                </a:gridCol>
                <a:gridCol w="9852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4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7542">
                <a:tc>
                  <a:txBody>
                    <a:bodyPr vert="horz" wrap="square"/>
                    <a:lstStyle/>
                    <a:p>
                      <a:pPr algn="l"/>
                      <a:endParaRPr lang="de-AT" sz="33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DE" sz="33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Beschreibung des Ziels | Was wird erreicht? (SMAR-</a:t>
                      </a:r>
                      <a:endParaRPr lang="de-AT" sz="33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Bis wann? -T)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DE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Wie wird die Zielerreichung überprüft? (Evaluationsmaßnahme)</a:t>
                      </a: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Gütesiegel</a:t>
                      </a:r>
                      <a:b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Kriterien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5514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Ziel 1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3290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Ziel 2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r>
                        <a:rPr lang="de-AT" sz="33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473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Ziel 3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4253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Ziel 4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26" name="Picture 2" descr="G:\Projekte\SSS\GÜTESIEGEL\Logos\TGKK_GesundeSchule_Logo_Guetesiege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44" y="1310486"/>
            <a:ext cx="2310416" cy="260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26287599" y="4794500"/>
            <a:ext cx="2243493" cy="52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28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Zielpyramide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140827" y="2776036"/>
            <a:ext cx="17972367" cy="1833066"/>
          </a:xfrm>
          <a:prstGeom prst="rect">
            <a:avLst/>
          </a:prstGeom>
          <a:noFill/>
          <a:ln w="19050">
            <a:solidFill>
              <a:srgbClr val="0187CA"/>
            </a:solidFill>
          </a:ln>
        </p:spPr>
        <p:txBody>
          <a:bodyPr wrap="square" rtlCol="0">
            <a:spAutoFit/>
          </a:bodyPr>
          <a:lstStyle/>
          <a:p>
            <a:endParaRPr lang="de-AT" sz="3111">
              <a:solidFill>
                <a:srgbClr val="0187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5090" err="1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MottoZiel:</a:t>
            </a:r>
          </a:p>
          <a:p>
            <a:endParaRPr lang="de-AT" sz="3111">
              <a:solidFill>
                <a:srgbClr val="0187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591286" y="4674583"/>
            <a:ext cx="5229201" cy="52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28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Schule:________________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0" b="4428"/>
          <a:stretch>
            <a:fillRect/>
          </a:stretch>
        </p:blipFill>
        <p:spPr>
          <a:xfrm>
            <a:off x="24640832" y="327917"/>
            <a:ext cx="5482805" cy="435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21642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Titel 1"/>
          <p:cNvSpPr txBox="1"/>
          <p:nvPr/>
        </p:nvSpPr>
        <p:spPr>
          <a:xfrm>
            <a:off x="6838751" y="967387"/>
            <a:ext cx="16648623" cy="1781969"/>
          </a:xfrm>
          <a:prstGeom prst="rect">
            <a:avLst/>
          </a:prstGeom>
        </p:spPr>
        <p:txBody>
          <a:bodyPr vert="horz" lIns="90492" tIns="45246" rIns="90492" bIns="45246" rtlCol="0" anchor="ctr">
            <a:normAutofit/>
          </a:bodyPr>
          <a:lstStyle>
            <a:lvl1pPr algn="ctr" defTabSz="1279849" rtl="0" eaLnBrk="1" latinLnBrk="0" hangingPunct="1">
              <a:spcBef>
                <a:spcPct val="0"/>
              </a:spcBef>
              <a:buNone/>
              <a:defRPr sz="6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AT" sz="7636" b="1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Detailplanung zu den Maßnahmen</a:t>
            </a: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243574"/>
              </p:ext>
            </p:extLst>
          </p:nvPr>
        </p:nvGraphicFramePr>
        <p:xfrm>
          <a:off x="585404" y="5958551"/>
          <a:ext cx="29197570" cy="149844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13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9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9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47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659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978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5934"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DE" sz="33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Ziel Nr.</a:t>
                      </a:r>
                      <a:endParaRPr lang="de-AT" sz="33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Maßnahme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Was genau? (Beschreibung der Maßnahme)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Wer?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Bis wann?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Ressourcen und Anmerkungen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erledigt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B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0821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 baseline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0431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0431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1491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31900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r>
                        <a:rPr lang="de-AT" sz="3300" b="0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algn="ctr" defTabSz="4174327" rtl="0" eaLnBrk="1" latinLnBrk="0" hangingPunct="1"/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965072"/>
                  </a:ext>
                </a:extLst>
              </a:tr>
              <a:tr h="1372248">
                <a:tc>
                  <a:txBody>
                    <a:bodyPr vert="horz" wrap="square"/>
                    <a:lstStyle/>
                    <a:p>
                      <a:pPr marL="0" marR="0" indent="0" algn="ctr" defTabSz="4174327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de-AT" sz="33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algn="l" defTabSz="4174327" rtl="0" eaLnBrk="1" latinLnBrk="0" hangingPunct="1"/>
                      <a:endParaRPr lang="de-AT" sz="33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4654" marR="64654" marT="32326" marB="323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199523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585276" y="4854035"/>
            <a:ext cx="5229201" cy="52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28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Schule:________________</a:t>
            </a:r>
          </a:p>
        </p:txBody>
      </p:sp>
      <p:pic>
        <p:nvPicPr>
          <p:cNvPr id="8" name="Picture 2" descr="G:\Projekte\SSS\GÜTESIEGEL\Logos\TGKK_GesundeSchule_Logo_Guetesieg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4644" y="1361399"/>
            <a:ext cx="2310416" cy="260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feld 9"/>
          <p:cNvSpPr txBox="1"/>
          <p:nvPr/>
        </p:nvSpPr>
        <p:spPr>
          <a:xfrm>
            <a:off x="26287599" y="4947240"/>
            <a:ext cx="2315501" cy="52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28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Zielpyramide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155912" y="3081515"/>
            <a:ext cx="17972367" cy="1833066"/>
          </a:xfrm>
          <a:prstGeom prst="rect">
            <a:avLst/>
          </a:prstGeom>
          <a:noFill/>
          <a:ln w="19050">
            <a:solidFill>
              <a:srgbClr val="0187CA"/>
            </a:solidFill>
          </a:ln>
        </p:spPr>
        <p:txBody>
          <a:bodyPr wrap="square" rtlCol="0">
            <a:spAutoFit/>
          </a:bodyPr>
          <a:lstStyle/>
          <a:p>
            <a:endParaRPr lang="de-AT" sz="3111">
              <a:solidFill>
                <a:srgbClr val="0187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sz="5090" err="1">
                <a:solidFill>
                  <a:srgbClr val="0187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MottoZiel:</a:t>
            </a:r>
          </a:p>
          <a:p>
            <a:endParaRPr lang="de-AT" sz="3111">
              <a:solidFill>
                <a:srgbClr val="0187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20" b="4428"/>
          <a:stretch>
            <a:fillRect/>
          </a:stretch>
        </p:blipFill>
        <p:spPr>
          <a:xfrm>
            <a:off x="24640832" y="327917"/>
            <a:ext cx="5482805" cy="435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31115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0348.0"/>
  <p:tag name="AS_RELEASE_DATE" val="2022.02.14"/>
  <p:tag name="AS_TITLE" val="Aspose.Slides for .NET 4.0"/>
  <p:tag name="AS_VERSION" val="22.2"/>
</p:tagLst>
</file>

<file path=ppt/theme/theme1.xml><?xml version="1.0" encoding="utf-8"?>
<a:theme xmlns:r="http://schemas.openxmlformats.org/officeDocument/2006/relationships"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TGKK</Company>
  <PresentationFormat>Benutzerdefiniert</PresentationFormat>
  <Paragraphs>8</Paragraphs>
  <Slides>2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6">
      <vt:lpstr>Arial</vt:lpstr>
      <vt:lpstr>Calibri</vt:lpstr>
      <vt:lpstr>Calibri Light</vt:lpstr>
      <vt:lpstr>Larissa</vt:lpstr>
      <vt:lpstr>Ziele- und Maßnahmenplanung </vt:lpstr>
      <vt:lpstr>PowerPoint Presentation</vt:lpstr>
    </vt:vector>
  </TitlesOfParts>
  <LinksUpToDate>0</LinksUpToDate>
  <SharedDoc>0</SharedDoc>
  <HyperlinksChanged>0</HyperlinksChanged>
  <Application>Aspose.Slides for .NET</Application>
  <AppVersion>22.0200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Partizipation</dc:title>
  <dc:creator>Wittmann Katrin</dc:creator>
  <cp:lastModifiedBy>Müller Miriam</cp:lastModifiedBy>
  <cp:revision>39</cp:revision>
  <dcterms:created xsi:type="dcterms:W3CDTF">2015-10-06T09:04:48Z</dcterms:created>
  <dcterms:modified xsi:type="dcterms:W3CDTF">2025-10-30T14:12:24Z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LINKTEK-CHUNK-1">
    <vt:lpwstr>010021{"F":2,"I":"85A5-2287-AFE0-D873"}</vt:lpwstr>
  </property>
</Properties>
</file>